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47C6E-3C5C-4765-8CF8-50390F7B8298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92E1-6844-4697-8452-BD5CDB81BE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775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47C6E-3C5C-4765-8CF8-50390F7B8298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92E1-6844-4697-8452-BD5CDB81BE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252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47C6E-3C5C-4765-8CF8-50390F7B8298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92E1-6844-4697-8452-BD5CDB81BE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11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47C6E-3C5C-4765-8CF8-50390F7B8298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92E1-6844-4697-8452-BD5CDB81BE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37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47C6E-3C5C-4765-8CF8-50390F7B8298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92E1-6844-4697-8452-BD5CDB81BE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311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47C6E-3C5C-4765-8CF8-50390F7B8298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92E1-6844-4697-8452-BD5CDB81BE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417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47C6E-3C5C-4765-8CF8-50390F7B8298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92E1-6844-4697-8452-BD5CDB81BE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54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47C6E-3C5C-4765-8CF8-50390F7B8298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92E1-6844-4697-8452-BD5CDB81BE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39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47C6E-3C5C-4765-8CF8-50390F7B8298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92E1-6844-4697-8452-BD5CDB81BE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512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47C6E-3C5C-4765-8CF8-50390F7B8298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92E1-6844-4697-8452-BD5CDB81BE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015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47C6E-3C5C-4765-8CF8-50390F7B8298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92E1-6844-4697-8452-BD5CDB81BE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646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47C6E-3C5C-4765-8CF8-50390F7B8298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D92E1-6844-4697-8452-BD5CDB81BE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677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098" y="2322087"/>
            <a:ext cx="2521901" cy="17485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328" y="21771"/>
            <a:ext cx="3583672" cy="22642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512" y="2322087"/>
            <a:ext cx="1259586" cy="18974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960402"/>
            <a:ext cx="4889947" cy="28867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947" y="4219575"/>
            <a:ext cx="4254053" cy="26384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1771"/>
            <a:ext cx="4983419" cy="378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54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3</cp:revision>
  <dcterms:created xsi:type="dcterms:W3CDTF">2012-09-11T10:59:44Z</dcterms:created>
  <dcterms:modified xsi:type="dcterms:W3CDTF">2012-09-11T13:21:07Z</dcterms:modified>
</cp:coreProperties>
</file>